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ppt/_rels/presentation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7.xml.rels" ContentType="application/vnd.openxmlformats-package.relationship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12.jpeg" ContentType="image/jpeg"/>
  <Override PartName="/ppt/media/image11.jpeg" ContentType="image/jpeg"/>
  <Override PartName="/ppt/media/image10.png" ContentType="image/png"/>
  <Override PartName="/ppt/media/image8.png" ContentType="image/png"/>
  <Override PartName="/ppt/media/image9.png" ContentType="image/png"/>
  <Override PartName="/ppt/media/image7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_rels/.rels" ContentType="application/vnd.openxmlformats-package.relationshi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
</Relationships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Clique para editar </a:t>
            </a: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o título Mestre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297A35EE-2FF5-4748-97F7-B1A3411AF2A9}" type="datetime">
              <a:rPr b="0" lang="pt-BR" sz="1100" spc="-1" strike="noStrike">
                <a:solidFill>
                  <a:srgbClr val="ffffff"/>
                </a:solidFill>
                <a:latin typeface="Century Gothic"/>
              </a:rPr>
              <a:t>23/08/19</a:t>
            </a:fld>
            <a:endParaRPr b="0" lang="pt-BR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51E1D1DC-3DE1-46A1-ACC4-B1E5B3F3D262}" type="slidenum">
              <a:rPr b="0" lang="pt-BR" sz="2800" spc="-1" strike="noStrike">
                <a:solidFill>
                  <a:srgbClr val="ffffff"/>
                </a:solidFill>
                <a:latin typeface="Century Gothic"/>
              </a:rPr>
              <a:t>2</a:t>
            </a:fld>
            <a:endParaRPr b="0" lang="pt-BR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Clique para editar o título Mestre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Clique para editar os estilos de texto Mestres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Segundo nível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Terceiro nível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Quarto nível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Quinto nível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58EC5DE1-0C5C-4FB2-8C04-475844210E06}" type="datetime">
              <a:rPr b="0" lang="pt-BR" sz="1100" spc="-1" strike="noStrike">
                <a:solidFill>
                  <a:srgbClr val="ffffff"/>
                </a:solidFill>
                <a:latin typeface="Century Gothic"/>
              </a:rPr>
              <a:t>23/08/19</a:t>
            </a:fld>
            <a:endParaRPr b="0" lang="pt-BR" sz="11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C88F88F9-9C25-4BFA-B424-658DD98CF2C8}" type="slidenum">
              <a:rPr b="0" lang="pt-BR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pt-BR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Modelos da aplicação: </a:t>
            </a:r>
            <a:br/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E-comerce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pt-BR" sz="2000" spc="-1" strike="noStrike" cap="all">
                <a:solidFill>
                  <a:srgbClr val="8ad0d6"/>
                </a:solidFill>
                <a:latin typeface="Century Gothic"/>
              </a:rPr>
              <a:t>Laboratório de bando de dados - Professora Mariângela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Descrição da aplicação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O objetivo do projeto escolhido e desenvolvido como trabalho para disciplina de Laboratório de Banco de dados, é de generalizar o trabalho feito de um E-commerce Completo. Onde envolve todas as funcionalidades necessárias e outras recursos essenciais como, gerenciar vendas, produtos, usuarios, pagamentos, comentarios entre outros.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Modelo Conceitual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99" name="Espaço Reservado para Conteúdo 6" descr="Uma imagem contendo texto, mapa&#10;&#10;Descrição gerada automaticamente"/>
          <p:cNvPicPr/>
          <p:nvPr/>
        </p:nvPicPr>
        <p:blipFill>
          <a:blip r:embed="rId1"/>
          <a:stretch/>
        </p:blipFill>
        <p:spPr>
          <a:xfrm>
            <a:off x="864000" y="1276920"/>
            <a:ext cx="10094760" cy="4987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Modelo Logico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1" name="Espaço Reservado para Conteúdo 4" descr="Uma imagem contendo texto&#10;&#10;Descrição gerada automaticamente"/>
          <p:cNvPicPr/>
          <p:nvPr/>
        </p:nvPicPr>
        <p:blipFill>
          <a:blip r:embed="rId1"/>
          <a:stretch/>
        </p:blipFill>
        <p:spPr>
          <a:xfrm>
            <a:off x="927720" y="1292040"/>
            <a:ext cx="10044720" cy="5059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647280" y="45396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Protótipos de Interface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864000" y="1800000"/>
            <a:ext cx="10080000" cy="14400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https://github.com/RafaelAlmeidaSilva/DB_E-commerce_generic/blob/master/ecommerce.pdf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Gabriel Frederico Barbosa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Gustavo Tiegen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Rafael Almeida Silva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1103760" y="205344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Gabriel Frederico Barbosa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Gustavo Tiegen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Rafael Almeida Silva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Repositório: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https://github.com/RafaelAlmeidaSilva/DB_E-commerce_generic/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136</TotalTime>
  <Application>LibreOffice/6.3.0.4$Linux_X86_64 LibreOffice_project/30$Build-4</Application>
  <Words>67</Words>
  <Paragraphs>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2019-08-16T21:15:14Z</dcterms:created>
  <dc:creator>Gabriel Barbosa</dc:creator>
  <dc:description/>
  <dc:language>pt-BR</dc:language>
  <cp:lastModifiedBy/>
  <dcterms:modified xsi:type="dcterms:W3CDTF">2019-08-23T21:18:02Z</dcterms:modified>
  <cp:revision>11</cp:revision>
  <dc:subject/>
  <dc:title>Modelos da aplicação: Atendimento de Chamados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